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27 апреля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западный            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28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апреля 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28 апреля</a:t>
            </a:r>
          </a:p>
          <a:p>
            <a:pPr lvl="0"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5-10 м/с. Температура воздуха 9-11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7" y="2254149"/>
            <a:ext cx="465641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22663</TotalTime>
  <Words>582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5706</cp:revision>
  <cp:lastPrinted>2021-07-01T03:56:27Z</cp:lastPrinted>
  <dcterms:created xsi:type="dcterms:W3CDTF">2018-03-27T06:03:00Z</dcterms:created>
  <dcterms:modified xsi:type="dcterms:W3CDTF">2026-04-26T07:13:34Z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